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0972800" cy="6172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950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0CB"/>
                </a:solidFill>
                <a:latin typeface="Manrope"/>
              </a:defRPr>
            </a:pPr>
            <a:r>
              <a:t>OFFBEAT / 01</a:t>
            </a:r>
          </a:p>
        </p:txBody>
      </p:sp>
      <p:sp>
        <p:nvSpPr>
          <p:cNvPr id="3" name="Oval 2"/>
          <p:cNvSpPr/>
          <p:nvPr/>
        </p:nvSpPr>
        <p:spPr>
          <a:xfrm>
            <a:off x="7315200" y="1828800"/>
            <a:ext cx="3200400" cy="3200400"/>
          </a:xfrm>
          <a:prstGeom prst="ellipse">
            <a:avLst/>
          </a:prstGeom>
          <a:solidFill>
            <a:srgbClr val="E6AD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280160"/>
            <a:ext cx="10058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7600" b="1">
                <a:solidFill>
                  <a:srgbClr val="FFF0CB"/>
                </a:solidFill>
                <a:latin typeface="Manrope"/>
              </a:defRPr>
            </a:pPr>
            <a:r>
              <a:t>GOOD</a:t>
            </a:r>
          </a:p>
          <a:p>
            <a:pPr>
              <a:defRPr sz="7600" b="1">
                <a:solidFill>
                  <a:srgbClr val="FFF0CB"/>
                </a:solidFill>
                <a:latin typeface="Manrope"/>
              </a:defRPr>
            </a:pPr>
            <a:r>
              <a:t>DIFFERENT.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12064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FFF0CB"/>
                </a:solidFill>
                <a:latin typeface="Manrope"/>
              </a:defRPr>
            </a:pPr>
            <a:r>
              <a:t>An independent point of view.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76072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0CB"/>
                </a:solidFill>
                <a:latin typeface="Manrope"/>
              </a:defRPr>
            </a:pPr>
            <a:r>
              <a:t>Fictional studio / editable Senko example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33C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FF0CB"/>
                </a:solidFill>
                <a:latin typeface="Manrope"/>
              </a:defRPr>
            </a:pPr>
            <a:r>
              <a:t>OFFBEAT /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55448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6600" b="1">
                <a:solidFill>
                  <a:srgbClr val="E2E7BC"/>
                </a:solidFill>
                <a:latin typeface="Manrope"/>
              </a:defRPr>
            </a:pPr>
            <a:r>
              <a:t>Find your</a:t>
            </a:r>
          </a:p>
          <a:p>
            <a:pPr>
              <a:defRPr sz="6600" b="1">
                <a:solidFill>
                  <a:srgbClr val="E2E7BC"/>
                </a:solidFill>
                <a:latin typeface="Manrope"/>
              </a:defRPr>
            </a:pPr>
            <a:r>
              <a:t>own rhythm.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76072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0CB"/>
                </a:solidFill>
                <a:latin typeface="Manrope"/>
              </a:defRPr>
            </a:pPr>
            <a:r>
              <a:t>Fictional studio / editable Senko example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D99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1452B"/>
                </a:solidFill>
                <a:latin typeface="Manrope"/>
              </a:defRPr>
            </a:pPr>
            <a:r>
              <a:t>OFFBEAT /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058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51452B"/>
                </a:solidFill>
                <a:latin typeface="Manrope"/>
              </a:defRPr>
            </a:pPr>
            <a:r>
              <a:t>THE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9456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51452B"/>
                </a:solidFill>
                <a:latin typeface="Manrope"/>
              </a:defRPr>
            </a:pPr>
            <a:r>
              <a:t>01 / 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51452B"/>
                </a:solidFill>
                <a:latin typeface="Manrope"/>
              </a:defRPr>
            </a:pPr>
            <a:r>
              <a:t>02 / Identity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20624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51452B"/>
                </a:solidFill>
                <a:latin typeface="Manrope"/>
              </a:defRPr>
            </a:pPr>
            <a:r>
              <a:t>03 / Launch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760720"/>
            <a:ext cx="10058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1452B"/>
                </a:solidFill>
                <a:latin typeface="Manrope"/>
              </a:defRPr>
            </a:pPr>
            <a:r>
              <a:t>Fictional studio / editable Senko 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